
<file path=[Content_Types].xml><?xml version="1.0" encoding="utf-8"?>
<Types xmlns="http://schemas.openxmlformats.org/package/2006/content-types">
  <Default ContentType="image/png" Extension="png"/>
  <Default ContentType="audio/mpeg" Extension="mp3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2" r:id="rId4"/>
    <p:sldId id="265" r:id="rId5"/>
    <p:sldId id="267" r:id="rId6"/>
    <p:sldId id="257" r:id="rId7"/>
    <p:sldId id="269" r:id="rId8"/>
    <p:sldId id="268" r:id="rId9"/>
    <p:sldId id="258" r:id="rId10"/>
    <p:sldId id="263" r:id="rId11"/>
    <p:sldId id="271" r:id="rId12"/>
    <p:sldId id="272" r:id="rId13"/>
    <p:sldId id="275" r:id="rId14"/>
    <p:sldId id="259" r:id="rId15"/>
    <p:sldId id="273" r:id="rId16"/>
    <p:sldId id="264" r:id="rId17"/>
    <p:sldId id="274" r:id="rId18"/>
    <p:sldId id="260" r:id="rId19"/>
    <p:sldId id="27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81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Tm="3000">
        <p15:prstTrans prst="peelOff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Tm="3000">
        <p15:prstTrans prst="peelOff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Tm="3000">
        <p15:prstTrans prst="peelOff"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Tm="3000">
        <p15:prstTrans prst="peelOff"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Tm="3000">
        <p15:prstTrans prst="peelOff"/>
      </p:transition>
    </mc:Choice>
    <mc:Fallback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Tm="3000">
        <p15:prstTrans prst="peelOff"/>
      </p:transition>
    </mc:Choice>
    <mc:Fallback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Tm="3000">
        <p15:prstTrans prst="peelOff"/>
      </p:transition>
    </mc:Choice>
    <mc:Fallback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Tm="3000">
        <p15:prstTrans prst="peelOff"/>
      </p:transition>
    </mc:Choice>
    <mc:Fallback>
      <p:transition spd="slow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Tm="3000">
        <p15:prstTrans prst="peelOff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Tm="3000">
        <p15:prstTrans prst="peelOff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Tm="3000">
        <p15:prstTrans prst="peelOff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Tm="3000">
        <p15:prstTrans prst="peelOff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Tm="3000">
        <p15:prstTrans prst="peelOff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Tm="3000">
        <p15:prstTrans prst="peelOff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Tm="3000">
        <p15:prstTrans prst="peelOff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Tm="3000">
        <p15:prstTrans prst="peelOff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Tm="3000">
        <p15:prstTrans prst="peelOff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Tm="3000">
        <p15:prstTrans prst="peelOff"/>
      </p:transition>
    </mc:Choice>
    <mc:Fallback>
      <p:transition spd="slow" advTm="3000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slideLayouts/slideLayout1.xml" Type="http://schemas.openxmlformats.org/officeDocument/2006/relationships/slideLayout"/><Relationship Id="rId2" Target="../media/media1.mp3" Type="http://schemas.openxmlformats.org/officeDocument/2006/relationships/audio"/><Relationship Id="rId1" Target="../media/media1.mp3" Type="http://schemas.microsoft.com/office/2007/relationships/media"/><Relationship Id="rId5" Target="../media/image4.pn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10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media/image22.pn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slideLayouts/slideLayout2.xml" Type="http://schemas.openxmlformats.org/officeDocument/2006/relationships/slideLayout"/><Relationship Id="rId2" Target="../media/media1.mp3" Type="http://schemas.openxmlformats.org/officeDocument/2006/relationships/audio"/><Relationship Id="rId1" Target="../media/media1.mp3" Type="http://schemas.microsoft.com/office/2007/relationships/media"/><Relationship Id="rId5" Target="../media/image4.pn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075" y="1207770"/>
            <a:ext cx="6457950" cy="4305300"/>
          </a:xfrm>
          <a:prstGeom prst="rect">
            <a:avLst/>
          </a:prstGeom>
        </p:spPr>
      </p:pic>
      <p:pic>
        <p:nvPicPr>
          <p:cNvPr id="2" name="pasqu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40090" y="35699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819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599" y="1247774"/>
            <a:ext cx="9826171" cy="537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529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280" y="1196340"/>
            <a:ext cx="7360920" cy="553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539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76" y="515816"/>
            <a:ext cx="9777047" cy="645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254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710" y="994410"/>
            <a:ext cx="5372099" cy="568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0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440" y="1223011"/>
            <a:ext cx="10046970" cy="549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899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1630680"/>
            <a:ext cx="85725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567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640" y="628650"/>
            <a:ext cx="6880860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924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205740"/>
            <a:ext cx="11814810" cy="652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078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190" y="1186985"/>
            <a:ext cx="9021354" cy="555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65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1806787"/>
          </a:xfrm>
        </p:spPr>
        <p:txBody>
          <a:bodyPr/>
          <a:lstStyle/>
          <a:p>
            <a:pPr algn="ctr"/>
            <a:r>
              <a:rPr lang="it-IT" cap="none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Ciao Bambini Le Maestre Dina E Stefania Vi  Augurano Tanti Auguri Di Buona Pasqua, Un Bacione A Voi Tutti E A Presto…</a:t>
            </a:r>
            <a:endParaRPr lang="it-IT" cap="none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74" y="4366260"/>
            <a:ext cx="10492125" cy="56007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049" y="2922270"/>
            <a:ext cx="22479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60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760" y="1325880"/>
            <a:ext cx="6915150" cy="477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15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14" y="1511002"/>
            <a:ext cx="11161486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654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040" y="1668780"/>
            <a:ext cx="6732270" cy="4503420"/>
          </a:xfrm>
          <a:prstGeom prst="rect">
            <a:avLst/>
          </a:prstGeom>
        </p:spPr>
      </p:pic>
      <p:pic>
        <p:nvPicPr>
          <p:cNvPr id="2" name="pasqu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879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1463040"/>
            <a:ext cx="8629650" cy="465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923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670" y="1463040"/>
            <a:ext cx="8401050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023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690" y="1276350"/>
            <a:ext cx="794385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053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1691640"/>
            <a:ext cx="1008126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573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170" y="1482090"/>
            <a:ext cx="9566910" cy="510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064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a di vapo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Scia di vapore</Template>
  <TotalTime>147</TotalTime>
  <Words>24</Words>
  <Application>Microsoft Office PowerPoint</Application>
  <PresentationFormat>Widescreen</PresentationFormat>
  <Paragraphs>1</Paragraphs>
  <Slides>19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Arial</vt:lpstr>
      <vt:lpstr>Arial Rounded MT Bold</vt:lpstr>
      <vt:lpstr>Century Gothic</vt:lpstr>
      <vt:lpstr>Scia di vapore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Ciao Bambini Le Maestre Dina E Stefania Vi  Augurano Tanti Auguri Di Buona Pasqua, Un Bacione A Voi Tutti E A Presto…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Windows 10</dc:creator>
  <cp:lastModifiedBy>Windows 10</cp:lastModifiedBy>
  <cp:revision>14</cp:revision>
  <dcterms:created xsi:type="dcterms:W3CDTF">2020-04-06T17:36:34Z</dcterms:created>
  <dcterms:modified xsi:type="dcterms:W3CDTF">2020-04-07T22:09:12Z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6154016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