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4" r:id="rId4"/>
    <p:sldId id="273" r:id="rId5"/>
    <p:sldId id="260" r:id="rId6"/>
    <p:sldId id="262" r:id="rId7"/>
    <p:sldId id="257" r:id="rId8"/>
    <p:sldId id="258" r:id="rId9"/>
    <p:sldId id="259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5" Target="../media/image2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5" Target="../media/image2.pn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9LAOuhJ62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80052" y="578922"/>
            <a:ext cx="8001000" cy="117817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rgbClr val="FFFF00"/>
                </a:solidFill>
                <a:latin typeface="Algerian" panose="04020705040A02060702" pitchFamily="82" charset="0"/>
              </a:rPr>
              <a:t>Fiorisce la primavera</a:t>
            </a:r>
            <a:endParaRPr lang="it-IT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990944"/>
            <a:ext cx="10792680" cy="4278923"/>
          </a:xfrm>
          <a:prstGeom prst="rect">
            <a:avLst/>
          </a:prstGeom>
        </p:spPr>
      </p:pic>
      <p:pic>
        <p:nvPicPr>
          <p:cNvPr id="6" name="videoplayback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0952" y="5013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595312"/>
            <a:ext cx="76962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71" y="1537921"/>
            <a:ext cx="6776304" cy="43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6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16" y="455899"/>
            <a:ext cx="10377535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0"/>
            <a:ext cx="11430000" cy="66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12116" t="-15415" r="-12116" b="9004"/>
          <a:stretch/>
        </p:blipFill>
        <p:spPr>
          <a:xfrm>
            <a:off x="-5908430" y="-2702168"/>
            <a:ext cx="24384000" cy="13716000"/>
          </a:xfrm>
          <a:prstGeom prst="rect">
            <a:avLst/>
          </a:prstGeom>
        </p:spPr>
      </p:pic>
      <p:pic>
        <p:nvPicPr>
          <p:cNvPr id="3" name="videoplayback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328247"/>
            <a:ext cx="10879015" cy="63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347787"/>
            <a:ext cx="73342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9LAOuhJ62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2646" y="703385"/>
            <a:ext cx="9624646" cy="54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0" y="715108"/>
            <a:ext cx="10898189" cy="2672861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ell MT" panose="02020503060305020303" pitchFamily="18" charset="0"/>
              </a:rPr>
              <a:t>Le maestre STEFANIA E DINA vi salutano tantissimo con queste belle immagini primaverili</a:t>
            </a:r>
            <a:endParaRPr lang="it-IT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34487" y="5105400"/>
            <a:ext cx="8534400" cy="14986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Provate a disegnare voi la primavera come la vedete con i vostri occhi….immaginatevi di essere delle farfalle oppure delle rondini che volano nel cielo o sui prati colorati da bellissimi fiori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7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9" y="942973"/>
            <a:ext cx="7573108" cy="51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9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384" y="1066800"/>
            <a:ext cx="8088923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2676078"/>
            <a:ext cx="8535140" cy="15058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" y="-2524125"/>
            <a:ext cx="12382500" cy="119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440268"/>
            <a:ext cx="11130844" cy="61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8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1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139" y="-422031"/>
            <a:ext cx="13329139" cy="81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293077"/>
            <a:ext cx="10292861" cy="60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0"/>
            <a:ext cx="11758247" cy="6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</TotalTime>
  <Words>49</Words>
  <Application>Microsoft Office PowerPoint</Application>
  <PresentationFormat>Widescreen</PresentationFormat>
  <Paragraphs>3</Paragraphs>
  <Slides>18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Algerian</vt:lpstr>
      <vt:lpstr>Arial</vt:lpstr>
      <vt:lpstr>Bell MT</vt:lpstr>
      <vt:lpstr>Century Gothic</vt:lpstr>
      <vt:lpstr>Wingdings 3</vt:lpstr>
      <vt:lpstr>Sezione</vt:lpstr>
      <vt:lpstr>Fiorisce la primavera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maestre STEFANIA E DINA vi salutano tantissimo con queste belle immagini primaverili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Benvenuta primavera</dc:title>
  <dc:creator>Windows 10</dc:creator>
  <cp:lastModifiedBy>Windows 10</cp:lastModifiedBy>
  <cp:revision>17</cp:revision>
  <dcterms:created xsi:type="dcterms:W3CDTF">2020-04-06T10:47:26Z</dcterms:created>
  <dcterms:modified xsi:type="dcterms:W3CDTF">2020-04-06T15:39:00Z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5086529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