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70" r:id="rId6"/>
    <p:sldId id="272" r:id="rId7"/>
    <p:sldId id="267" r:id="rId8"/>
    <p:sldId id="264" r:id="rId9"/>
    <p:sldId id="259" r:id="rId10"/>
    <p:sldId id="260" r:id="rId11"/>
    <p:sldId id="263" r:id="rId12"/>
    <p:sldId id="266" r:id="rId13"/>
    <p:sldId id="265" r:id="rId14"/>
    <p:sldId id="271" r:id="rId15"/>
    <p:sldId id="273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8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8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8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8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8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8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8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ransition spd="slow" advTm="8000">
    <p:blinds dir="vert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7.jp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 ?><Relationships xmlns="http://schemas.openxmlformats.org/package/2006/relationships"><Relationship Id="rId3" Target="../media/image24.jp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FOTO DI CLASSE: DUE COPIE, UNA CON LA BAMBINA DOWN E UN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05" y="4611188"/>
            <a:ext cx="3668485" cy="1946365"/>
          </a:xfrm>
          <a:prstGeom prst="rect">
            <a:avLst/>
          </a:prstGeom>
        </p:spPr>
      </p:pic>
      <p:pic>
        <p:nvPicPr>
          <p:cNvPr id="5" name="Immagine 4" descr="La spacciatrice di libri: |La sfida estiva della Leagu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1816"/>
            <a:ext cx="7772400" cy="1815738"/>
          </a:xfrm>
          <a:prstGeom prst="rect">
            <a:avLst/>
          </a:prstGeom>
        </p:spPr>
      </p:pic>
      <p:pic>
        <p:nvPicPr>
          <p:cNvPr id="6" name="106_francesco_gabbani_-_tra_le_granite_e_le_gran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0696" y="1672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873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Foto gratis: fiore, giardino, estate, natura, flor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95" y="351692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24347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frutta estiva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69" y="2483647"/>
            <a:ext cx="5712447" cy="4057829"/>
          </a:xfrm>
          <a:prstGeom prst="rect">
            <a:avLst/>
          </a:prstGeom>
        </p:spPr>
      </p:pic>
      <p:pic>
        <p:nvPicPr>
          <p:cNvPr id="6" name="Immagine 5" descr="Alimentazione e buona salute: i 10 preziosi cibi che n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9" y="1820255"/>
            <a:ext cx="5345722" cy="47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85310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286239"/>
            <a:ext cx="10059272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3944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rutta e verdura di stagione: giugno - Scientifica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4" y="1547447"/>
            <a:ext cx="5690382" cy="4252032"/>
          </a:xfrm>
          <a:prstGeom prst="rect">
            <a:avLst/>
          </a:prstGeom>
        </p:spPr>
      </p:pic>
      <p:pic>
        <p:nvPicPr>
          <p:cNvPr id="3" name="Immagine 2" descr="Frutta e verdura di stagione di giugno:scegli i prodotti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43" y="337625"/>
            <a:ext cx="5256554" cy="3693572"/>
          </a:xfrm>
          <a:prstGeom prst="rect">
            <a:avLst/>
          </a:prstGeom>
        </p:spPr>
      </p:pic>
      <p:pic>
        <p:nvPicPr>
          <p:cNvPr id="8" name="Immagine 7" descr="Ciliegia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28" y="4263683"/>
            <a:ext cx="406158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7216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E Tanta voglia di… </a:t>
            </a:r>
            <a:r>
              <a:rPr lang="it-IT" dirty="0" err="1" smtClean="0">
                <a:solidFill>
                  <a:srgbClr val="FFC000"/>
                </a:solidFill>
              </a:rPr>
              <a:t>gelATI</a:t>
            </a:r>
            <a:r>
              <a:rPr lang="it-IT" sz="6000" dirty="0" smtClean="0">
                <a:solidFill>
                  <a:srgbClr val="FFC000"/>
                </a:solidFill>
              </a:rPr>
              <a:t>!!!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3" name="Immagine 2" descr="...Di necessità...Bontà! | Orme dell'Anima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2" y="2249775"/>
            <a:ext cx="7315199" cy="43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0543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CTIVIDADES PARA EL VERANO – Tú me aprend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" y="587022"/>
            <a:ext cx="5715000" cy="5407378"/>
          </a:xfrm>
          <a:prstGeom prst="rect">
            <a:avLst/>
          </a:prstGeom>
        </p:spPr>
      </p:pic>
      <p:pic>
        <p:nvPicPr>
          <p:cNvPr id="3" name="Immagine 2" descr="Ciao Bambini! Ciao Maestra!: Acqua, acqua, acqu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1" y="1507065"/>
            <a:ext cx="5542845" cy="50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4963"/>
      </p:ext>
    </p:extLst>
  </p:cSld>
  <p:clrMapOvr>
    <a:masterClrMapping/>
  </p:clrMapOvr>
  <p:transition spd="slow" advTm="6000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913077" cy="1468798"/>
          </a:xfrm>
        </p:spPr>
        <p:txBody>
          <a:bodyPr>
            <a:noAutofit/>
          </a:bodyPr>
          <a:lstStyle/>
          <a:p>
            <a:pPr algn="ctr"/>
            <a:r>
              <a:rPr lang="it-IT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Bambini divertitevi a disegnare liberamente le immagini che vedete con pastelli, pennarelli o altro materiale a vostra disposizione.…</a:t>
            </a:r>
            <a:endParaRPr lang="it-IT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57844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71719"/>
          </a:xfrm>
        </p:spPr>
        <p:txBody>
          <a:bodyPr>
            <a:normAutofit/>
          </a:bodyPr>
          <a:lstStyle/>
          <a:p>
            <a:r>
              <a:rPr lang="it-IT" sz="3200" cap="none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Le Vostre Maestre Stefania E Riccardina Vi Augurano…</a:t>
            </a:r>
            <a:endParaRPr lang="it-IT" sz="3200" cap="none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2084831"/>
            <a:ext cx="10112762" cy="47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84783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er l'estate, pesci pirata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320040"/>
            <a:ext cx="1055076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73307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ishing Fish Fisherma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8" y="305112"/>
            <a:ext cx="8036389" cy="65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1279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รูปภาพ : ประภาคาร, ชายฝั่ง, มหาสมุทร, หอคอย, คู่มือ, การ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53" y="378714"/>
            <a:ext cx="10058400" cy="64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9154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561">
              <a:srgbClr val="B7E5F7"/>
            </a:gs>
            <a:gs pos="41588">
              <a:srgbClr val="C1E8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re Adriatico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2" y="187568"/>
            <a:ext cx="10058400" cy="6518031"/>
          </a:xfrm>
          <a:prstGeom prst="rect">
            <a:avLst/>
          </a:prstGeom>
          <a:gradFill>
            <a:gsLst>
              <a:gs pos="49561">
                <a:srgbClr val="B7E5F7"/>
              </a:gs>
              <a:gs pos="41588">
                <a:srgbClr val="C1E8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83663089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utras Paisagens: Céu e m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7" y="112541"/>
            <a:ext cx="10716827" cy="65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8790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511" y="585216"/>
            <a:ext cx="9942689" cy="1499616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+mn-lt"/>
              </a:rPr>
              <a:t>Fioriture estive</a:t>
            </a:r>
            <a:endParaRPr lang="it-IT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2616591"/>
            <a:ext cx="5261317" cy="40092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656" y="2616591"/>
            <a:ext cx="5998984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8601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ante e Fiori: Piante perenni che fioriscono in estate 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5" y="442045"/>
            <a:ext cx="4762500" cy="62641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88" y="1012874"/>
            <a:ext cx="6666178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4627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Kostenlose Bild: Sonnenblume, Blume, Feld, Somm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" y="353423"/>
            <a:ext cx="10508566" cy="650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7020"/>
      </p:ext>
    </p:extLst>
  </p:cSld>
  <p:clrMapOvr>
    <a:masterClrMapping/>
  </p:clrMapOvr>
  <p:transition spd="slow" advTm="8000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255</TotalTime>
  <Words>41</Words>
  <Application>Microsoft Office PowerPoint</Application>
  <PresentationFormat>Widescreen</PresentationFormat>
  <Paragraphs>5</Paragraphs>
  <Slides>17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Book Antiqua</vt:lpstr>
      <vt:lpstr>Tw Cen MT</vt:lpstr>
      <vt:lpstr>Tw Cen MT Condensed</vt:lpstr>
      <vt:lpstr>Wingdings 3</vt:lpstr>
      <vt:lpstr>Integrale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Fioriture estive</vt:lpstr>
      <vt:lpstr>Presentazione standard di PowerPoint</vt:lpstr>
      <vt:lpstr>Presentazione standard di PowerPoint</vt:lpstr>
      <vt:lpstr>Presentazione standard di PowerPoint</vt:lpstr>
      <vt:lpstr> frutta estiva</vt:lpstr>
      <vt:lpstr>Presentazione standard di PowerPoint</vt:lpstr>
      <vt:lpstr>Presentazione standard di PowerPoint</vt:lpstr>
      <vt:lpstr>E Tanta voglia di… gelATI!!!</vt:lpstr>
      <vt:lpstr>Presentazione standard di PowerPoint</vt:lpstr>
      <vt:lpstr>Bambini divertitevi a disegnare liberamente le immagini che vedete con pastelli, pennarelli o altro materiale a vostra disposizione.…</vt:lpstr>
      <vt:lpstr>Le Vostre Maestre Stefania E Riccardina Vi Augurano…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10</dc:creator>
  <cp:lastModifiedBy>Windows 10</cp:lastModifiedBy>
  <cp:revision>19</cp:revision>
  <dcterms:created xsi:type="dcterms:W3CDTF">2020-06-08T15:13:18Z</dcterms:created>
  <dcterms:modified xsi:type="dcterms:W3CDTF">2020-06-08T22:38:21Z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9262760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